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0" r:id="rId5"/>
    <p:sldId id="258" r:id="rId6"/>
    <p:sldId id="259" r:id="rId7"/>
    <p:sldId id="261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A859-EBEB-469E-96BB-037781962F7A}" type="datetimeFigureOut">
              <a:rPr lang="nl-NL" smtClean="0"/>
              <a:t>15-10-2014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0A9958F-F346-4C01-A20F-8ACEE71FCA8D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A859-EBEB-469E-96BB-037781962F7A}" type="datetimeFigureOut">
              <a:rPr lang="nl-NL" smtClean="0"/>
              <a:t>15-10-2014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958F-F346-4C01-A20F-8ACEE71FCA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A859-EBEB-469E-96BB-037781962F7A}" type="datetimeFigureOut">
              <a:rPr lang="nl-NL" smtClean="0"/>
              <a:t>15-10-2014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958F-F346-4C01-A20F-8ACEE71FCA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A859-EBEB-469E-96BB-037781962F7A}" type="datetimeFigureOut">
              <a:rPr lang="nl-NL" smtClean="0"/>
              <a:t>15-10-2014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958F-F346-4C01-A20F-8ACEE71FCA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A859-EBEB-469E-96BB-037781962F7A}" type="datetimeFigureOut">
              <a:rPr lang="nl-NL" smtClean="0"/>
              <a:t>15-10-2014</a:t>
            </a:fld>
            <a:endParaRPr lang="nl-NL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958F-F346-4C01-A20F-8ACEE71FCA8D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A859-EBEB-469E-96BB-037781962F7A}" type="datetimeFigureOut">
              <a:rPr lang="nl-NL" smtClean="0"/>
              <a:t>15-10-2014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958F-F346-4C01-A20F-8ACEE71FCA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A859-EBEB-469E-96BB-037781962F7A}" type="datetimeFigureOut">
              <a:rPr lang="nl-NL" smtClean="0"/>
              <a:t>15-10-2014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958F-F346-4C01-A20F-8ACEE71FCA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A859-EBEB-469E-96BB-037781962F7A}" type="datetimeFigureOut">
              <a:rPr lang="nl-NL" smtClean="0"/>
              <a:t>15-10-2014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958F-F346-4C01-A20F-8ACEE71FCA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A859-EBEB-469E-96BB-037781962F7A}" type="datetimeFigureOut">
              <a:rPr lang="nl-NL" smtClean="0"/>
              <a:t>15-10-2014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958F-F346-4C01-A20F-8ACEE71FCA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A859-EBEB-469E-96BB-037781962F7A}" type="datetimeFigureOut">
              <a:rPr lang="nl-NL" smtClean="0"/>
              <a:t>15-10-2014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958F-F346-4C01-A20F-8ACEE71FCA8D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A859-EBEB-469E-96BB-037781962F7A}" type="datetimeFigureOut">
              <a:rPr lang="nl-NL" smtClean="0"/>
              <a:t>15-10-2014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958F-F346-4C01-A20F-8ACEE71FCA8D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D68A859-EBEB-469E-96BB-037781962F7A}" type="datetimeFigureOut">
              <a:rPr lang="nl-NL" smtClean="0"/>
              <a:t>15-10-2014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0A9958F-F346-4C01-A20F-8ACEE71FCA8D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ntwikkelcentrum.nl/matchmismatch/index.php?page=onderdeel_intro&amp;id=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quiconnect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Karakter &amp; Gedrag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326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Gedrag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Beschrijf</a:t>
            </a:r>
            <a:r>
              <a:rPr lang="en-GB" dirty="0" smtClean="0"/>
              <a:t> het </a:t>
            </a:r>
            <a:r>
              <a:rPr lang="en-GB" dirty="0" err="1" smtClean="0"/>
              <a:t>normale</a:t>
            </a:r>
            <a:r>
              <a:rPr lang="en-GB" dirty="0" smtClean="0"/>
              <a:t> </a:t>
            </a:r>
            <a:r>
              <a:rPr lang="en-GB" dirty="0" err="1" smtClean="0"/>
              <a:t>gedrag</a:t>
            </a:r>
            <a:r>
              <a:rPr lang="en-GB" dirty="0" smtClean="0"/>
              <a:t> van: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err="1" smtClean="0"/>
              <a:t>Paard</a:t>
            </a:r>
            <a:endParaRPr lang="en-GB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GB" dirty="0" err="1" smtClean="0"/>
              <a:t>Ruiter</a:t>
            </a:r>
            <a:endParaRPr lang="en-GB" dirty="0" smtClean="0"/>
          </a:p>
          <a:p>
            <a:r>
              <a:rPr lang="en-GB" dirty="0" smtClean="0"/>
              <a:t>Hoe kun je </a:t>
            </a:r>
            <a:r>
              <a:rPr lang="en-GB" dirty="0" err="1" smtClean="0"/>
              <a:t>gedrag</a:t>
            </a:r>
            <a:r>
              <a:rPr lang="en-GB" dirty="0" smtClean="0"/>
              <a:t> </a:t>
            </a:r>
            <a:r>
              <a:rPr lang="en-GB" dirty="0" err="1" smtClean="0"/>
              <a:t>beschrijven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Rol</a:t>
            </a:r>
            <a:r>
              <a:rPr lang="en-GB" dirty="0" smtClean="0"/>
              <a:t> van </a:t>
            </a:r>
            <a:r>
              <a:rPr lang="en-GB" dirty="0" err="1" smtClean="0"/>
              <a:t>karakter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87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Gedrag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Enkele</a:t>
            </a:r>
            <a:r>
              <a:rPr lang="en-GB" dirty="0" smtClean="0"/>
              <a:t> </a:t>
            </a:r>
            <a:r>
              <a:rPr lang="en-GB" dirty="0" err="1" smtClean="0"/>
              <a:t>voorbeelden</a:t>
            </a:r>
            <a:r>
              <a:rPr lang="en-GB" dirty="0" smtClean="0"/>
              <a:t>:</a:t>
            </a:r>
          </a:p>
          <a:p>
            <a:pPr lvl="1"/>
            <a:r>
              <a:rPr lang="en-GB" dirty="0" err="1" smtClean="0">
                <a:hlinkClick r:id="rId2"/>
              </a:rPr>
              <a:t>Filmpje</a:t>
            </a:r>
            <a:endParaRPr lang="en-GB" dirty="0" smtClean="0"/>
          </a:p>
          <a:p>
            <a:r>
              <a:rPr lang="en-GB" dirty="0" smtClean="0"/>
              <a:t>Hoe </a:t>
            </a:r>
            <a:r>
              <a:rPr lang="en-GB" dirty="0" err="1" smtClean="0"/>
              <a:t>omschrijf</a:t>
            </a:r>
            <a:r>
              <a:rPr lang="en-GB" dirty="0" smtClean="0"/>
              <a:t> je het </a:t>
            </a:r>
            <a:r>
              <a:rPr lang="en-GB" dirty="0" err="1" smtClean="0"/>
              <a:t>gedrag</a:t>
            </a:r>
            <a:r>
              <a:rPr lang="en-GB" dirty="0" smtClean="0"/>
              <a:t> van </a:t>
            </a:r>
            <a:r>
              <a:rPr lang="en-GB" dirty="0" err="1" smtClean="0"/>
              <a:t>deze</a:t>
            </a:r>
            <a:r>
              <a:rPr lang="en-GB" dirty="0" smtClean="0"/>
              <a:t> </a:t>
            </a:r>
            <a:r>
              <a:rPr lang="en-GB" dirty="0" err="1" smtClean="0"/>
              <a:t>paarden</a:t>
            </a:r>
            <a:r>
              <a:rPr lang="en-GB" dirty="0" smtClean="0"/>
              <a:t> en </a:t>
            </a:r>
            <a:r>
              <a:rPr lang="en-GB" dirty="0" err="1" smtClean="0"/>
              <a:t>ruiters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33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Wetenschappelijk onderzoek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2525 paard-ruiter combinaties</a:t>
            </a:r>
          </a:p>
          <a:p>
            <a:r>
              <a:rPr lang="nl-NL" dirty="0" smtClean="0"/>
              <a:t>Online </a:t>
            </a:r>
            <a:r>
              <a:rPr lang="nl-NL" dirty="0" err="1" smtClean="0"/>
              <a:t>enquete</a:t>
            </a:r>
            <a:endParaRPr lang="nl-NL" dirty="0" smtClean="0"/>
          </a:p>
          <a:p>
            <a:r>
              <a:rPr lang="nl-NL" dirty="0" smtClean="0"/>
              <a:t>Subjectieve input -&gt; toch objectief!</a:t>
            </a:r>
          </a:p>
          <a:p>
            <a:endParaRPr lang="nl-NL" dirty="0"/>
          </a:p>
          <a:p>
            <a:r>
              <a:rPr lang="nl-NL" dirty="0" smtClean="0"/>
              <a:t>Resultaat: </a:t>
            </a:r>
            <a:r>
              <a:rPr lang="nl-NL" dirty="0" err="1" smtClean="0"/>
              <a:t>matchende</a:t>
            </a:r>
            <a:r>
              <a:rPr lang="nl-NL" dirty="0" smtClean="0"/>
              <a:t> persoonlijkheidskenmerken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865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Persoonlijkheidskenmerken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Ruiter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Prikkelbaarheid </a:t>
            </a:r>
            <a:r>
              <a:rPr lang="nl-NL" sz="1800" dirty="0" smtClean="0"/>
              <a:t>(</a:t>
            </a:r>
            <a:r>
              <a:rPr lang="nl-NL" sz="1800" dirty="0" err="1" smtClean="0"/>
              <a:t>Excitability</a:t>
            </a:r>
            <a:r>
              <a:rPr lang="nl-NL" sz="1800" dirty="0" smtClean="0"/>
              <a:t>)</a:t>
            </a:r>
            <a:endParaRPr lang="nl-NL" dirty="0" smtClean="0"/>
          </a:p>
          <a:p>
            <a:r>
              <a:rPr lang="nl-NL" dirty="0" smtClean="0"/>
              <a:t>Levendigheid </a:t>
            </a:r>
            <a:r>
              <a:rPr lang="nl-NL" sz="1800" dirty="0" smtClean="0"/>
              <a:t>(</a:t>
            </a:r>
            <a:r>
              <a:rPr lang="nl-NL" sz="1800" dirty="0" err="1" smtClean="0"/>
              <a:t>Liveliness</a:t>
            </a:r>
            <a:r>
              <a:rPr lang="nl-NL" sz="1800" dirty="0" smtClean="0"/>
              <a:t>)</a:t>
            </a:r>
            <a:endParaRPr lang="nl-NL" dirty="0" smtClean="0"/>
          </a:p>
          <a:p>
            <a:r>
              <a:rPr lang="nl-NL" dirty="0" smtClean="0"/>
              <a:t>Bedenkelijk </a:t>
            </a:r>
            <a:r>
              <a:rPr lang="nl-NL" sz="1800" dirty="0" smtClean="0"/>
              <a:t>(</a:t>
            </a:r>
            <a:r>
              <a:rPr lang="nl-NL" sz="1800" dirty="0" err="1" smtClean="0"/>
              <a:t>Consideration</a:t>
            </a:r>
            <a:r>
              <a:rPr lang="nl-NL" sz="1800" dirty="0" smtClean="0"/>
              <a:t>)</a:t>
            </a:r>
            <a:endParaRPr lang="nl-NL" dirty="0" smtClean="0"/>
          </a:p>
          <a:p>
            <a:r>
              <a:rPr lang="nl-NL" dirty="0" smtClean="0"/>
              <a:t>Leiderschap </a:t>
            </a:r>
            <a:r>
              <a:rPr lang="nl-NL" sz="1800" dirty="0" smtClean="0"/>
              <a:t>(</a:t>
            </a:r>
            <a:r>
              <a:rPr lang="nl-NL" sz="1800" dirty="0" err="1" smtClean="0"/>
              <a:t>Leadership</a:t>
            </a:r>
            <a:r>
              <a:rPr lang="nl-NL" sz="1800" dirty="0" smtClean="0"/>
              <a:t>)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Paard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 smtClean="0"/>
              <a:t>Emotionele reactiviteit </a:t>
            </a:r>
            <a:r>
              <a:rPr lang="nl-NL" sz="1800" dirty="0" smtClean="0"/>
              <a:t>(</a:t>
            </a:r>
            <a:r>
              <a:rPr lang="nl-NL" sz="1800" dirty="0" err="1" smtClean="0"/>
              <a:t>Emotional</a:t>
            </a:r>
            <a:r>
              <a:rPr lang="nl-NL" sz="1800" dirty="0" smtClean="0"/>
              <a:t> </a:t>
            </a:r>
            <a:r>
              <a:rPr lang="nl-NL" sz="1800" dirty="0" err="1" smtClean="0"/>
              <a:t>reactivity</a:t>
            </a:r>
            <a:r>
              <a:rPr lang="nl-NL" sz="1800" dirty="0" smtClean="0"/>
              <a:t>)</a:t>
            </a:r>
            <a:endParaRPr lang="nl-NL" dirty="0" smtClean="0"/>
          </a:p>
          <a:p>
            <a:r>
              <a:rPr lang="nl-NL" dirty="0" smtClean="0"/>
              <a:t>Intelligentie </a:t>
            </a:r>
            <a:r>
              <a:rPr lang="nl-NL" sz="1800" dirty="0" smtClean="0"/>
              <a:t>(Intelligence)</a:t>
            </a:r>
            <a:endParaRPr lang="nl-NL" dirty="0" smtClean="0"/>
          </a:p>
          <a:p>
            <a:r>
              <a:rPr lang="nl-NL" dirty="0" smtClean="0"/>
              <a:t>Houdend van gezelschap / sociaal </a:t>
            </a:r>
            <a:r>
              <a:rPr lang="nl-NL" sz="1800" dirty="0" smtClean="0"/>
              <a:t>(</a:t>
            </a:r>
            <a:r>
              <a:rPr lang="nl-NL" sz="1800" dirty="0" err="1" smtClean="0"/>
              <a:t>Gregariousness</a:t>
            </a:r>
            <a:r>
              <a:rPr lang="nl-NL" sz="1800" dirty="0" smtClean="0"/>
              <a:t>)</a:t>
            </a:r>
            <a:endParaRPr lang="nl-NL" dirty="0" smtClean="0"/>
          </a:p>
          <a:p>
            <a:r>
              <a:rPr lang="nl-NL" dirty="0" smtClean="0"/>
              <a:t>Werkwillig </a:t>
            </a:r>
            <a:r>
              <a:rPr lang="nl-NL" sz="1800" dirty="0" smtClean="0"/>
              <a:t>(</a:t>
            </a:r>
            <a:r>
              <a:rPr lang="nl-NL" sz="1800" dirty="0" err="1" smtClean="0"/>
              <a:t>Willingness</a:t>
            </a:r>
            <a:r>
              <a:rPr lang="nl-NL" sz="1800" dirty="0" smtClean="0"/>
              <a:t> </a:t>
            </a:r>
            <a:r>
              <a:rPr lang="nl-NL" sz="1800" dirty="0" err="1" smtClean="0"/>
              <a:t>to</a:t>
            </a:r>
            <a:r>
              <a:rPr lang="nl-NL" sz="1800" dirty="0" smtClean="0"/>
              <a:t> </a:t>
            </a:r>
            <a:r>
              <a:rPr lang="nl-NL" sz="1800" dirty="0" err="1" smtClean="0"/>
              <a:t>work</a:t>
            </a:r>
            <a:r>
              <a:rPr lang="nl-NL" sz="1800" dirty="0" smtClean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722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de match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Levendigheid -&gt; Intelligentie</a:t>
            </a:r>
          </a:p>
          <a:p>
            <a:r>
              <a:rPr lang="nl-NL" dirty="0" smtClean="0"/>
              <a:t>Levendigheid -&gt; houdend van gezelschap</a:t>
            </a:r>
          </a:p>
          <a:p>
            <a:r>
              <a:rPr lang="nl-NL" dirty="0" smtClean="0"/>
              <a:t>Prikkelbaarheid -&gt; emotionele reactiviteit</a:t>
            </a:r>
          </a:p>
          <a:p>
            <a:r>
              <a:rPr lang="nl-NL" dirty="0" smtClean="0"/>
              <a:t>Leiderschap -&gt; Intelligentie</a:t>
            </a:r>
          </a:p>
          <a:p>
            <a:r>
              <a:rPr lang="nl-NL" dirty="0" smtClean="0"/>
              <a:t>Leiderschap -&gt; Werkwilligheid</a:t>
            </a:r>
          </a:p>
          <a:p>
            <a:r>
              <a:rPr lang="nl-NL" dirty="0" smtClean="0"/>
              <a:t>Bedenkelijk -&gt; Houdend van gezelschap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086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Equiconnect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12 vragen over het gedrag van het paard</a:t>
            </a:r>
          </a:p>
          <a:p>
            <a:r>
              <a:rPr lang="nl-NL" dirty="0" smtClean="0"/>
              <a:t>12 vragen over persoonlijkheidskenmerken van jou als ruiter/mens</a:t>
            </a:r>
          </a:p>
          <a:p>
            <a:endParaRPr lang="nl-NL" dirty="0"/>
          </a:p>
          <a:p>
            <a:r>
              <a:rPr lang="nl-NL" dirty="0" smtClean="0"/>
              <a:t>De site berekend automatisch het match percentage</a:t>
            </a:r>
          </a:p>
          <a:p>
            <a:endParaRPr lang="nl-NL" dirty="0" smtClean="0"/>
          </a:p>
          <a:p>
            <a:r>
              <a:rPr lang="nl-NL" smtClean="0">
                <a:hlinkClick r:id="rId2"/>
              </a:rPr>
              <a:t>www.equiconnect.com</a:t>
            </a:r>
            <a:r>
              <a:rPr lang="nl-NL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529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ker">
  <a:themeElements>
    <a:clrScheme name="Apotheke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ke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ke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152</TotalTime>
  <Words>150</Words>
  <Application>Microsoft Office PowerPoint</Application>
  <PresentationFormat>Diavoorstelling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Apotheker</vt:lpstr>
      <vt:lpstr>Karakter &amp; Gedrag</vt:lpstr>
      <vt:lpstr>Gedrag</vt:lpstr>
      <vt:lpstr>Gedrag</vt:lpstr>
      <vt:lpstr>Wetenschappelijk onderzoek</vt:lpstr>
      <vt:lpstr>Persoonlijkheidskenmerken</vt:lpstr>
      <vt:lpstr>Wat is de match</vt:lpstr>
      <vt:lpstr>Equiconnect</vt:lpstr>
    </vt:vector>
  </TitlesOfParts>
  <Company>Helicon Opleidingen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Karakter &amp; Gedrag</dc:title>
  <dc:creator>Mieke Theunissen</dc:creator>
  <cp:lastModifiedBy>Mieke Theunissen</cp:lastModifiedBy>
  <cp:revision>7</cp:revision>
  <dcterms:created xsi:type="dcterms:W3CDTF">2014-10-15T06:50:59Z</dcterms:created>
  <dcterms:modified xsi:type="dcterms:W3CDTF">2014-10-15T09:29:36Z</dcterms:modified>
</cp:coreProperties>
</file>